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2F973-2535-4ABA-8EBF-95A432C481EA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C9519-1F37-46F9-924E-EBC6D8A1B707}" type="slidenum">
              <a:rPr lang="en-US" smtClean="0"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2F973-2535-4ABA-8EBF-95A432C481EA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C9519-1F37-46F9-924E-EBC6D8A1B7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2F973-2535-4ABA-8EBF-95A432C481EA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C9519-1F37-46F9-924E-EBC6D8A1B7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2F973-2535-4ABA-8EBF-95A432C481EA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C9519-1F37-46F9-924E-EBC6D8A1B7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2F973-2535-4ABA-8EBF-95A432C481EA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C9519-1F37-46F9-924E-EBC6D8A1B70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2F973-2535-4ABA-8EBF-95A432C481EA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C9519-1F37-46F9-924E-EBC6D8A1B7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2F973-2535-4ABA-8EBF-95A432C481EA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C9519-1F37-46F9-924E-EBC6D8A1B7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2F973-2535-4ABA-8EBF-95A432C481EA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C9519-1F37-46F9-924E-EBC6D8A1B7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2F973-2535-4ABA-8EBF-95A432C481EA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C9519-1F37-46F9-924E-EBC6D8A1B7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2F973-2535-4ABA-8EBF-95A432C481EA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C9519-1F37-46F9-924E-EBC6D8A1B707}" type="slidenum">
              <a:rPr lang="en-US" smtClean="0"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2F973-2535-4ABA-8EBF-95A432C481EA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C9519-1F37-46F9-924E-EBC6D8A1B707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942F973-2535-4ABA-8EBF-95A432C481EA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27C9519-1F37-46F9-924E-EBC6D8A1B707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Anatomy and Physiology of Frogs!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7M Science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54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Humans &amp; amphibians have lots of similarities!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2362200" cy="4525963"/>
          </a:xfrm>
        </p:spPr>
        <p:txBody>
          <a:bodyPr/>
          <a:lstStyle/>
          <a:p>
            <a:r>
              <a:rPr lang="en-US" dirty="0" smtClean="0"/>
              <a:t>Lungs:</a:t>
            </a:r>
          </a:p>
          <a:p>
            <a:endParaRPr lang="en-US" dirty="0"/>
          </a:p>
          <a:p>
            <a:r>
              <a:rPr lang="en-US" dirty="0" smtClean="0"/>
              <a:t>Digestive System:</a:t>
            </a:r>
          </a:p>
          <a:p>
            <a:endParaRPr lang="en-US" dirty="0"/>
          </a:p>
          <a:p>
            <a:r>
              <a:rPr lang="en-US" dirty="0" smtClean="0"/>
              <a:t>Circulatory System: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19400" y="1600200"/>
            <a:ext cx="58674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We both have 2 lungs used for breathing.</a:t>
            </a:r>
          </a:p>
          <a:p>
            <a:pPr marL="0" indent="0">
              <a:buNone/>
            </a:pPr>
            <a:r>
              <a:rPr lang="en-US" dirty="0" smtClean="0"/>
              <a:t>We both have a mouth, esophagus, stomach, pancreas, liver, gall bladder, small intestine, and large intestine.</a:t>
            </a:r>
          </a:p>
          <a:p>
            <a:pPr marL="0" indent="0">
              <a:buNone/>
            </a:pPr>
            <a:endParaRPr lang="en-US" sz="1050" dirty="0"/>
          </a:p>
          <a:p>
            <a:pPr marL="0" indent="0">
              <a:buNone/>
            </a:pPr>
            <a:r>
              <a:rPr lang="en-US" dirty="0" smtClean="0"/>
              <a:t>We both have arteries, capillaries, veins, blood, and a heart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211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Humans &amp; amphibians have lots of similarities!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23622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Brains: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Skeletons: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Muscles and Connective Tissue: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19400" y="1600200"/>
            <a:ext cx="58674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Although we both have brains, ours is more complex.</a:t>
            </a:r>
          </a:p>
          <a:p>
            <a:pPr marL="0" indent="0">
              <a:buNone/>
            </a:pPr>
            <a:endParaRPr lang="en-US" sz="3500" dirty="0" smtClean="0"/>
          </a:p>
          <a:p>
            <a:pPr marL="0" indent="0">
              <a:buNone/>
            </a:pPr>
            <a:r>
              <a:rPr lang="en-US" dirty="0" smtClean="0"/>
              <a:t>We both have a skeleton that provides a framework for our bodies, protects our internal organs, and allow us to move.</a:t>
            </a:r>
          </a:p>
          <a:p>
            <a:pPr marL="0" indent="0">
              <a:buNone/>
            </a:pPr>
            <a:endParaRPr lang="en-US" sz="1050" dirty="0" smtClean="0"/>
          </a:p>
          <a:p>
            <a:pPr marL="0" indent="0">
              <a:buNone/>
            </a:pPr>
            <a:endParaRPr lang="en-US" sz="1700" dirty="0" smtClean="0"/>
          </a:p>
          <a:p>
            <a:pPr marL="0" indent="0">
              <a:buNone/>
            </a:pPr>
            <a:endParaRPr lang="en-US" sz="1050" dirty="0"/>
          </a:p>
          <a:p>
            <a:pPr marL="0" indent="0">
              <a:buNone/>
            </a:pPr>
            <a:r>
              <a:rPr lang="en-US" dirty="0" smtClean="0"/>
              <a:t>We both have these tissues that hold our skeletons together.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667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b="1" dirty="0" smtClean="0"/>
              <a:t>Although we have many of the same organs and systems, they work differently in amphibians than they do in humans!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25146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Body Configuration: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Respiratory System: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endParaRPr lang="en-US" sz="1700" dirty="0" smtClean="0"/>
          </a:p>
          <a:p>
            <a:pPr marL="0" indent="0">
              <a:buNone/>
            </a:pPr>
            <a:endParaRPr lang="en-US" sz="1400" dirty="0"/>
          </a:p>
          <a:p>
            <a:r>
              <a:rPr lang="en-US" dirty="0" smtClean="0"/>
              <a:t>Reproductive System: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71800" y="1600200"/>
            <a:ext cx="57150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A frog’s heart, lungs, and digestive systems are all found in one single hollow space.  Our internal organs are housed in three distinct cavities: chest, abdomen, and pelvis.</a:t>
            </a:r>
          </a:p>
          <a:p>
            <a:pPr marL="0" indent="0">
              <a:buNone/>
            </a:pPr>
            <a:endParaRPr lang="en-US" sz="1050" dirty="0" smtClean="0"/>
          </a:p>
          <a:p>
            <a:pPr marL="0" indent="0">
              <a:buNone/>
            </a:pPr>
            <a:endParaRPr lang="en-US" sz="1050" dirty="0"/>
          </a:p>
          <a:p>
            <a:pPr marL="0" indent="0">
              <a:buNone/>
            </a:pPr>
            <a:r>
              <a:rPr lang="en-US" dirty="0" smtClean="0"/>
              <a:t>Frogs breathe through their skin.  Known as “cutaneous respiration”, this process allows oxygen to pass through the skin and directly into the bloodstream.  Frogs also have neither ribs or diaphragms; body parts that help humans breathe.  And, their chest muscles are not used for breathing.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Although both humans and frogs produce eggs, frog eggs are fertilized externally.  Also, reproductive organs are housed internally in both males and females.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667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b="1" dirty="0" smtClean="0"/>
              <a:t>Although we have many of the same organs and systems, they work differently in amphibians than they do in humans!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2514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Skeletal System: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Circulatory System: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endParaRPr lang="en-US" sz="1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71800" y="1600200"/>
            <a:ext cx="57150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Frogs have 1 forearm and 1 lower leg bone, while we have 2.  Frogs lack several vertebrae and do not have a pelvis.  They also have structures not found in the human skeleton i.e. the </a:t>
            </a:r>
            <a:r>
              <a:rPr lang="en-US" dirty="0" err="1" smtClean="0"/>
              <a:t>urostyle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sz="1050" dirty="0" smtClean="0"/>
          </a:p>
          <a:p>
            <a:pPr marL="0" indent="0">
              <a:buNone/>
            </a:pPr>
            <a:endParaRPr lang="en-US" sz="1050" dirty="0"/>
          </a:p>
          <a:p>
            <a:pPr marL="0" indent="0">
              <a:buNone/>
            </a:pPr>
            <a:r>
              <a:rPr lang="en-US" dirty="0" smtClean="0"/>
              <a:t>A frog has a 3 chambered heart (2 upper chambers (atria) and only 1 lower chamber) compared to the 4 chambered heart a human has.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379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b="1" dirty="0" smtClean="0"/>
              <a:t>Humans and amphibians have lots of differences too.  We humans don’t have any of these distinctly amphibian features!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25146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Nictitating Membrane:</a:t>
            </a:r>
          </a:p>
          <a:p>
            <a:endParaRPr lang="en-US" dirty="0"/>
          </a:p>
          <a:p>
            <a:r>
              <a:rPr lang="en-US" dirty="0" smtClean="0"/>
              <a:t>Tympanic Membrane:</a:t>
            </a:r>
          </a:p>
          <a:p>
            <a:endParaRPr lang="en-US" dirty="0" smtClean="0"/>
          </a:p>
          <a:p>
            <a:r>
              <a:rPr lang="en-US" dirty="0" smtClean="0"/>
              <a:t>Eustachian Tube: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Mucous Glands: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Granular Glands: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endParaRPr lang="en-US" sz="1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71800" y="1600200"/>
            <a:ext cx="57150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A clear, retractable membrane that protects each eye.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 circular eardrum located behind each eye.</a:t>
            </a:r>
          </a:p>
          <a:p>
            <a:pPr marL="0" indent="0">
              <a:buNone/>
            </a:pPr>
            <a:endParaRPr lang="en-US" sz="2300" dirty="0" smtClean="0"/>
          </a:p>
          <a:p>
            <a:pPr marL="0" indent="0">
              <a:buNone/>
            </a:pPr>
            <a:endParaRPr lang="en-US" sz="2300" dirty="0" smtClean="0"/>
          </a:p>
          <a:p>
            <a:pPr marL="0" indent="0">
              <a:buNone/>
            </a:pPr>
            <a:r>
              <a:rPr lang="en-US" dirty="0" smtClean="0"/>
              <a:t>Tube that connects the middle ear to the mouth, aka the buccal cavity.</a:t>
            </a:r>
          </a:p>
          <a:p>
            <a:pPr marL="0" indent="0">
              <a:buNone/>
            </a:pPr>
            <a:endParaRPr lang="en-US" sz="3400" dirty="0"/>
          </a:p>
          <a:p>
            <a:pPr marL="0" indent="0">
              <a:buNone/>
            </a:pPr>
            <a:r>
              <a:rPr lang="en-US" dirty="0" smtClean="0"/>
              <a:t>Located in the skin, these glands secrete mucous to keep the skin moist.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endParaRPr lang="en-US" sz="1300" dirty="0" smtClean="0"/>
          </a:p>
          <a:p>
            <a:pPr marL="0" indent="0">
              <a:buNone/>
            </a:pPr>
            <a:r>
              <a:rPr lang="en-US" dirty="0" smtClean="0"/>
              <a:t>Glands that secrete sticky, bitter substances to make amphibians unattractive to predators.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5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b="1" dirty="0" smtClean="0"/>
              <a:t>Humans and amphibians have lots of differences too.  We humans don’t have any of these distinctly amphibian features!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2514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Vomerine</a:t>
            </a:r>
            <a:r>
              <a:rPr lang="en-US" dirty="0" smtClean="0"/>
              <a:t> Teeth: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Cloaca: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sz="2100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Glottis: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Gills: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endParaRPr lang="en-US" sz="1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71800" y="1600200"/>
            <a:ext cx="57150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Two rough pads on the roof of the mouth used to hold prey.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 cavity that collects materials from intestines, urinary bladder, and reproductive organs.</a:t>
            </a:r>
          </a:p>
          <a:p>
            <a:pPr marL="0" indent="0">
              <a:buNone/>
            </a:pPr>
            <a:endParaRPr lang="en-US" sz="2900" dirty="0" smtClean="0"/>
          </a:p>
          <a:p>
            <a:pPr marL="0" indent="0">
              <a:buNone/>
            </a:pPr>
            <a:r>
              <a:rPr lang="en-US" dirty="0" smtClean="0"/>
              <a:t>A slit-like opening from the throat to the lungs that plays an important role in breathing.</a:t>
            </a:r>
          </a:p>
          <a:p>
            <a:pPr marL="0" indent="0">
              <a:buNone/>
            </a:pPr>
            <a:endParaRPr lang="en-US" sz="1500" dirty="0" smtClean="0"/>
          </a:p>
          <a:p>
            <a:pPr marL="0" indent="0">
              <a:buNone/>
            </a:pPr>
            <a:r>
              <a:rPr lang="en-US" dirty="0" smtClean="0"/>
              <a:t>Structures that help amphibians breathe while they are tadpoles.</a:t>
            </a:r>
          </a:p>
        </p:txBody>
      </p:sp>
    </p:spTree>
    <p:extLst>
      <p:ext uri="{BB962C8B-B14F-4D97-AF65-F5344CB8AC3E}">
        <p14:creationId xmlns:p14="http://schemas.microsoft.com/office/powerpoint/2010/main" val="4280813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212</TotalTime>
  <Words>561</Words>
  <Application>Microsoft Office PowerPoint</Application>
  <PresentationFormat>On-screen Show (4:3)</PresentationFormat>
  <Paragraphs>126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Thatch</vt:lpstr>
      <vt:lpstr>Anatomy and Physiology of Frogs!</vt:lpstr>
      <vt:lpstr>Humans &amp; amphibians have lots of similarities!</vt:lpstr>
      <vt:lpstr>Humans &amp; amphibians have lots of similarities!</vt:lpstr>
      <vt:lpstr>Although we have many of the same organs and systems, they work differently in amphibians than they do in humans!</vt:lpstr>
      <vt:lpstr>Although we have many of the same organs and systems, they work differently in amphibians than they do in humans!</vt:lpstr>
      <vt:lpstr>Humans and amphibians have lots of differences too.  We humans don’t have any of these distinctly amphibian features!</vt:lpstr>
      <vt:lpstr>Humans and amphibians have lots of differences too.  We humans don’t have any of these distinctly amphibian features!</vt:lpstr>
    </vt:vector>
  </TitlesOfParts>
  <Company>School District of Holmen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Anatomy and Physiology of Frogs!</dc:title>
  <dc:creator>sdhsuper</dc:creator>
  <cp:lastModifiedBy>sdhsuper</cp:lastModifiedBy>
  <cp:revision>7</cp:revision>
  <dcterms:created xsi:type="dcterms:W3CDTF">2016-03-01T18:02:53Z</dcterms:created>
  <dcterms:modified xsi:type="dcterms:W3CDTF">2016-03-01T21:35:46Z</dcterms:modified>
</cp:coreProperties>
</file>